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190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2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58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87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176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37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573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8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021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910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354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FE1F-943C-4B0F-BA56-02FAB2D78232}" type="datetimeFigureOut">
              <a:rPr lang="lv-LV" smtClean="0"/>
              <a:t>2020.02.14.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8F69-E76E-4483-9B5C-F282146355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168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432560" y="1679316"/>
            <a:ext cx="9144000" cy="2387600"/>
          </a:xfrm>
        </p:spPr>
        <p:txBody>
          <a:bodyPr/>
          <a:lstStyle/>
          <a:p>
            <a:r>
              <a:rPr lang="lv-LV" dirty="0" smtClean="0"/>
              <a:t>Viktorijas dzimšanas diena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68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88077" y="281999"/>
            <a:ext cx="10515600" cy="657339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Urā! Septiņi gadiņi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05" y="1011123"/>
            <a:ext cx="7795837" cy="58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80011" y="223808"/>
            <a:ext cx="10515600" cy="815283"/>
          </a:xfrm>
        </p:spPr>
        <p:txBody>
          <a:bodyPr/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Svētku galds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" y="1110789"/>
            <a:ext cx="6089072" cy="4566803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9" y="1110789"/>
            <a:ext cx="6089072" cy="45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3262" y="215496"/>
            <a:ext cx="10515600" cy="981537"/>
          </a:xfrm>
        </p:spPr>
        <p:txBody>
          <a:bodyPr/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Mēs septītie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5" y="1014153"/>
            <a:ext cx="8046720" cy="58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8467"/>
          </a:xfrm>
        </p:spPr>
      </p:pic>
    </p:spTree>
    <p:extLst>
      <p:ext uri="{BB962C8B-B14F-4D97-AF65-F5344CB8AC3E}">
        <p14:creationId xmlns:p14="http://schemas.microsoft.com/office/powerpoint/2010/main" val="112634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ttēls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1567930"/>
            <a:ext cx="5943600" cy="4869180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02" y="1567930"/>
            <a:ext cx="6248400" cy="4869180"/>
          </a:xfrm>
          <a:prstGeom prst="rect">
            <a:avLst/>
          </a:prstGeom>
        </p:spPr>
      </p:pic>
      <p:sp>
        <p:nvSpPr>
          <p:cNvPr id="13" name="Virsraksts 12"/>
          <p:cNvSpPr>
            <a:spLocks noGrp="1"/>
          </p:cNvSpPr>
          <p:nvPr>
            <p:ph type="title"/>
          </p:nvPr>
        </p:nvSpPr>
        <p:spPr>
          <a:xfrm>
            <a:off x="752302" y="140681"/>
            <a:ext cx="10515600" cy="1230919"/>
          </a:xfrm>
        </p:spPr>
        <p:txBody>
          <a:bodyPr/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Gatavošanās darbam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07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416"/>
            <a:ext cx="4383902" cy="272421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02" y="4031673"/>
            <a:ext cx="4344461" cy="282632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3" y="1446415"/>
            <a:ext cx="3463637" cy="2845549"/>
          </a:xfrm>
          <a:prstGeom prst="rect">
            <a:avLst/>
          </a:prstGeom>
        </p:spPr>
      </p:pic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Dāvanu gatavošana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9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3327168"/>
            <a:ext cx="5536276" cy="3530831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47062" cy="332716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44" y="0"/>
            <a:ext cx="5109557" cy="33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17" y="2468879"/>
            <a:ext cx="3042458" cy="4056611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75" y="0"/>
            <a:ext cx="4536325" cy="3308465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3"/>
            <a:ext cx="4613217" cy="34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7280"/>
            <a:ext cx="4314306" cy="31505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7" y="1097280"/>
            <a:ext cx="5009804" cy="3150523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4" y="4247804"/>
            <a:ext cx="3823479" cy="2610196"/>
          </a:xfrm>
          <a:prstGeom prst="rect">
            <a:avLst/>
          </a:prstGeom>
        </p:spPr>
      </p:pic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989"/>
          </a:xfrm>
        </p:spPr>
        <p:txBody>
          <a:bodyPr/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Dziesmas ,rotaļas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73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3262" y="182246"/>
            <a:ext cx="10515600" cy="806969"/>
          </a:xfrm>
        </p:spPr>
        <p:txBody>
          <a:bodyPr/>
          <a:lstStyle/>
          <a:p>
            <a:pPr algn="ctr"/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Sveikšana, novēlējumi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837"/>
            <a:ext cx="4405745" cy="3059082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8" y="872837"/>
            <a:ext cx="4835236" cy="3059081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42" y="3931918"/>
            <a:ext cx="4402974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21135" cy="3466406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47" y="3474720"/>
            <a:ext cx="4810298" cy="338328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5" y="0"/>
            <a:ext cx="4860175" cy="3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4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</Words>
  <Application>Microsoft Office PowerPoint</Application>
  <PresentationFormat>Platekrāna</PresentationFormat>
  <Paragraphs>8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dizains</vt:lpstr>
      <vt:lpstr>Viktorijas dzimšanas diena</vt:lpstr>
      <vt:lpstr>PowerPoint prezentācija</vt:lpstr>
      <vt:lpstr>Gatavošanās darbam</vt:lpstr>
      <vt:lpstr>Dāvanu gatavošana</vt:lpstr>
      <vt:lpstr>PowerPoint prezentācija</vt:lpstr>
      <vt:lpstr>PowerPoint prezentācija</vt:lpstr>
      <vt:lpstr>Dziesmas ,rotaļas</vt:lpstr>
      <vt:lpstr>Sveikšana, novēlējumi</vt:lpstr>
      <vt:lpstr>PowerPoint prezentācija</vt:lpstr>
      <vt:lpstr>Urā! Septiņi gadiņi</vt:lpstr>
      <vt:lpstr>Svētku galds</vt:lpstr>
      <vt:lpstr>Mēs septītie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Viktorijas dzimšanas diena</dc:title>
  <dc:creator>Valerijs</dc:creator>
  <cp:lastModifiedBy>Valerijs</cp:lastModifiedBy>
  <cp:revision>3</cp:revision>
  <dcterms:created xsi:type="dcterms:W3CDTF">2020-02-14T13:37:31Z</dcterms:created>
  <dcterms:modified xsi:type="dcterms:W3CDTF">2020-02-14T13:54:26Z</dcterms:modified>
</cp:coreProperties>
</file>