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6" r:id="rId8"/>
    <p:sldId id="267" r:id="rId9"/>
    <p:sldId id="268" r:id="rId10"/>
    <p:sldId id="272" r:id="rId11"/>
    <p:sldId id="269" r:id="rId12"/>
    <p:sldId id="261" r:id="rId13"/>
    <p:sldId id="273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5050"/>
    <a:srgbClr val="FF0066"/>
    <a:srgbClr val="CC0066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7F1F-382C-47BF-B4AA-08B5FD391E20}" type="datetimeFigureOut">
              <a:rPr lang="lv-LV" smtClean="0"/>
              <a:pPr/>
              <a:t>2020.02.18.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43BC5-7FE7-4914-B6C0-411939FF03B0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 descr="shary-s-geliem---dostavka--krivoi-rog--gelievye-shariki-photo-ba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552" y="1628800"/>
            <a:ext cx="828092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sz="5400" b="1" dirty="0" smtClean="0"/>
          </a:p>
          <a:p>
            <a:r>
              <a:rPr lang="lv-LV" sz="5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lv-LV" sz="6000" b="1" dirty="0" smtClean="0">
                <a:latin typeface="Times New Roman" pitchFamily="18" charset="0"/>
                <a:cs typeface="Times New Roman" pitchFamily="18" charset="0"/>
              </a:rPr>
              <a:t>„Bērnu dzimšanas </a:t>
            </a:r>
          </a:p>
          <a:p>
            <a:r>
              <a:rPr lang="lv-LV" sz="6000" b="1" dirty="0" smtClean="0">
                <a:latin typeface="Times New Roman" pitchFamily="18" charset="0"/>
                <a:cs typeface="Times New Roman" pitchFamily="18" charset="0"/>
              </a:rPr>
              <a:t>       dienu svinēšana”.</a:t>
            </a:r>
            <a:endParaRPr lang="lv-LV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3598168" cy="1512168"/>
          </a:xfrm>
        </p:spPr>
        <p:txBody>
          <a:bodyPr/>
          <a:lstStyle/>
          <a:p>
            <a:r>
              <a:rPr lang="lv-LV" dirty="0" smtClean="0"/>
              <a:t>,,Kas dārzā?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6" y="2348880"/>
            <a:ext cx="363855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55" y="857137"/>
            <a:ext cx="3280420" cy="5110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" y="836712"/>
            <a:ext cx="2886025" cy="5130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75" y="836712"/>
            <a:ext cx="2886025" cy="51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dirty="0" smtClean="0">
                <a:latin typeface="Arial" pitchFamily="34" charset="0"/>
                <a:cs typeface="Arial" pitchFamily="34" charset="0"/>
              </a:rPr>
            </a:br>
            <a:r>
              <a:rPr lang="lv-LV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dirty="0" smtClean="0">
                <a:latin typeface="Arial" pitchFamily="34" charset="0"/>
                <a:cs typeface="Arial" pitchFamily="34" charset="0"/>
              </a:rPr>
            </a:br>
            <a:r>
              <a:rPr lang="lv-LV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dirty="0" smtClean="0">
                <a:latin typeface="Arial" pitchFamily="34" charset="0"/>
                <a:cs typeface="Arial" pitchFamily="34" charset="0"/>
              </a:rPr>
            </a:br>
            <a:r>
              <a:rPr lang="lv-LV" u="sng" dirty="0" smtClean="0">
                <a:latin typeface="Arial" pitchFamily="34" charset="0"/>
                <a:cs typeface="Arial" pitchFamily="34" charset="0"/>
              </a:rPr>
              <a:t>Rotaļa “Patausti un uzmini”!</a:t>
            </a:r>
            <a:r>
              <a:rPr lang="lv-LV" dirty="0" smtClean="0">
                <a:latin typeface="Arial" pitchFamily="34" charset="0"/>
                <a:cs typeface="Arial" pitchFamily="34" charset="0"/>
              </a:rPr>
              <a:t/>
            </a:r>
            <a:br>
              <a:rPr lang="lv-LV" dirty="0" smtClean="0">
                <a:latin typeface="Arial" pitchFamily="34" charset="0"/>
                <a:cs typeface="Arial" pitchFamily="34" charset="0"/>
              </a:rPr>
            </a:br>
            <a:r>
              <a:rPr lang="lv-LV" b="1" dirty="0" smtClean="0"/>
              <a:t/>
            </a:r>
            <a:br>
              <a:rPr lang="lv-LV" b="1" dirty="0" smtClean="0"/>
            </a:br>
            <a:r>
              <a:rPr lang="lv-LV" i="1" dirty="0" smtClean="0"/>
              <a:t>Šī rotaļa ļauj maziem bērniem iepazīt apkārtējo pasauli, ne tikai ar redzi un dzirdi, bet arī ar tausti un domāšanu. </a:t>
            </a:r>
            <a:br>
              <a:rPr lang="lv-LV" i="1" dirty="0" smtClean="0"/>
            </a:br>
            <a:r>
              <a:rPr lang="lv-LV" i="1" dirty="0" smtClean="0"/>
              <a:t/>
            </a:r>
            <a:br>
              <a:rPr lang="lv-LV" i="1" dirty="0" smtClean="0"/>
            </a:br>
            <a:endParaRPr lang="lv-LV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923928" cy="6975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2549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v-LV" sz="4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4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4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000" b="1" i="1" u="sng" dirty="0" smtClean="0">
                <a:latin typeface="Times New Roman" pitchFamily="18" charset="0"/>
                <a:cs typeface="Times New Roman" pitchFamily="18" charset="0"/>
              </a:rPr>
              <a:t>Pūšam, pūšam</a:t>
            </a:r>
            <a:br>
              <a:rPr lang="lv-LV" sz="4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Pūšam, pūšam balonu (</a:t>
            </a:r>
            <a:r>
              <a:rPr lang="lv-LV" sz="4000" i="1" dirty="0" smtClean="0">
                <a:latin typeface="Times New Roman" pitchFamily="18" charset="0"/>
                <a:cs typeface="Times New Roman" pitchFamily="18" charset="0"/>
              </a:rPr>
              <a:t>Rokas pie mutes, rāda, kā “pūš” balonu.)</a:t>
            </a: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Tādu lielu, apaļu. </a:t>
            </a:r>
            <a:r>
              <a:rPr lang="lv-LV" sz="4000" i="1" dirty="0" smtClean="0">
                <a:latin typeface="Times New Roman" pitchFamily="18" charset="0"/>
                <a:cs typeface="Times New Roman" pitchFamily="18" charset="0"/>
              </a:rPr>
              <a:t>(Rāda, cik liels būs balons – izplešot rokas un veidojot apli)</a:t>
            </a: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Atlidoja odiņš sīks – </a:t>
            </a:r>
            <a:r>
              <a:rPr lang="lv-LV" sz="4000" dirty="0" err="1" smtClean="0">
                <a:latin typeface="Times New Roman" pitchFamily="18" charset="0"/>
                <a:cs typeface="Times New Roman" pitchFamily="18" charset="0"/>
              </a:rPr>
              <a:t>īīī</a:t>
            </a: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! </a:t>
            </a:r>
            <a:br>
              <a:rPr lang="lv-LV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4000" dirty="0" smtClean="0">
                <a:latin typeface="Times New Roman" pitchFamily="18" charset="0"/>
                <a:cs typeface="Times New Roman" pitchFamily="18" charset="0"/>
              </a:rPr>
              <a:t>Pārplīst balons – tas nekas! </a:t>
            </a:r>
            <a:r>
              <a:rPr lang="lv-LV" sz="4000" i="1" dirty="0" smtClean="0">
                <a:latin typeface="Times New Roman" pitchFamily="18" charset="0"/>
                <a:cs typeface="Times New Roman" pitchFamily="18" charset="0"/>
              </a:rPr>
              <a:t>(Sasit plaukstas )</a:t>
            </a:r>
            <a:endParaRPr lang="lv-LV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e29109e129de9174ad8102314e4258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1584176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00217-WA00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453"/>
            <a:ext cx="5760640" cy="666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92697"/>
            <a:ext cx="7054552" cy="2160240"/>
          </a:xfrm>
        </p:spPr>
        <p:txBody>
          <a:bodyPr>
            <a:normAutofit fontScale="90000"/>
          </a:bodyPr>
          <a:lstStyle/>
          <a:p>
            <a:r>
              <a:rPr lang="lv-LV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6000" dirty="0" smtClean="0">
                <a:latin typeface="Times New Roman" pitchFamily="18" charset="0"/>
                <a:cs typeface="Times New Roman" pitchFamily="18" charset="0"/>
              </a:rPr>
              <a:t>Paldies par uzmanību!!!</a:t>
            </a:r>
            <a:endParaRPr lang="lv-LV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bce38f0822330331216ea6082f889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3503605" cy="39320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4390256" cy="4752528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CC00CC"/>
                </a:solidFill>
              </a:rPr>
              <a:t>Katrs </a:t>
            </a:r>
            <a:r>
              <a:rPr lang="lv-LV" b="1" dirty="0" smtClean="0">
                <a:solidFill>
                  <a:srgbClr val="CC00CC"/>
                </a:solidFill>
              </a:rPr>
              <a:t>bērns ar </a:t>
            </a:r>
            <a:r>
              <a:rPr lang="lv-LV" b="1" dirty="0">
                <a:solidFill>
                  <a:srgbClr val="CC00CC"/>
                </a:solidFill>
              </a:rPr>
              <a:t>lielu nepacietību gaida savu dzimšanas </a:t>
            </a:r>
            <a:r>
              <a:rPr lang="lv-LV" b="1" dirty="0" smtClean="0">
                <a:solidFill>
                  <a:srgbClr val="CC00CC"/>
                </a:solidFill>
              </a:rPr>
              <a:t>dienu</a:t>
            </a:r>
            <a:r>
              <a:rPr lang="lv-LV" dirty="0">
                <a:solidFill>
                  <a:srgbClr val="CC00CC"/>
                </a:solidFill>
              </a:rPr>
              <a:t>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26680" y="3886200"/>
            <a:ext cx="45719" cy="118864"/>
          </a:xfrm>
        </p:spPr>
        <p:txBody>
          <a:bodyPr>
            <a:normAutofit fontScale="25000" lnSpcReduction="20000"/>
          </a:bodyPr>
          <a:lstStyle/>
          <a:p>
            <a:pPr lvl="0" algn="l"/>
            <a:endParaRPr lang="lv-LV" dirty="0"/>
          </a:p>
        </p:txBody>
      </p:sp>
      <p:pic>
        <p:nvPicPr>
          <p:cNvPr id="5" name="Picture 4" descr="c5d5fe4946d02bafef82223eb22c75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8683" y="0"/>
            <a:ext cx="4335317" cy="62373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lv-LV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Dzimšanas diena!</a:t>
            </a:r>
            <a:endParaRPr lang="lv-LV" b="1" dirty="0">
              <a:solidFill>
                <a:srgbClr val="CC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3" descr="IMG-20200217-WA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1"/>
            <a:ext cx="6949993" cy="51125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/>
          <a:lstStyle/>
          <a:p>
            <a:r>
              <a:rPr lang="lv-LV" b="1" i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Apsveicam!!!</a:t>
            </a:r>
            <a:endParaRPr lang="lv-LV" b="1" i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 descr="IMG-20200217-WA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58770"/>
            <a:ext cx="6504724" cy="487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20200217-WA0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94008" cy="6858000"/>
          </a:xfrm>
          <a:prstGeom prst="rect">
            <a:avLst/>
          </a:prstGeom>
        </p:spPr>
      </p:pic>
      <p:pic>
        <p:nvPicPr>
          <p:cNvPr id="5" name="Picture 4" descr="IMG-20200217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6" y="857250"/>
            <a:ext cx="8500534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86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lv-LV" dirty="0">
                <a:solidFill>
                  <a:srgbClr val="0070C0"/>
                </a:solidFill>
              </a:rPr>
              <a:t>Dzimšanas </a:t>
            </a:r>
            <a:r>
              <a:rPr lang="lv-LV" dirty="0" smtClean="0">
                <a:solidFill>
                  <a:srgbClr val="0070C0"/>
                </a:solidFill>
              </a:rPr>
              <a:t>diena!!!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8" y="1556792"/>
            <a:ext cx="85769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171752"/>
            <a:ext cx="4147067" cy="6497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368" y="192816"/>
            <a:ext cx="4003095" cy="64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6" y="857250"/>
            <a:ext cx="8500534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49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30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Katrs bērns ar lielu nepacietību gaida savu dzimšanas dienu.</vt:lpstr>
      <vt:lpstr>Dzimšanas diena!</vt:lpstr>
      <vt:lpstr>Apsveicam!!!</vt:lpstr>
      <vt:lpstr>PowerPoint Presentation</vt:lpstr>
      <vt:lpstr>PowerPoint Presentation</vt:lpstr>
      <vt:lpstr>Dzimšanas diena!!! </vt:lpstr>
      <vt:lpstr>PowerPoint Presentation</vt:lpstr>
      <vt:lpstr>PowerPoint Presentation</vt:lpstr>
      <vt:lpstr>,,Kas dārzā?</vt:lpstr>
      <vt:lpstr>PowerPoint Presentation</vt:lpstr>
      <vt:lpstr>   Rotaļa “Patausti un uzmini”!  Šī rotaļa ļauj maziem bērniem iepazīt apkārtējo pasauli, ne tikai ar redzi un dzirdi, bet arī ar tausti un domāšanu.   </vt:lpstr>
      <vt:lpstr>PowerPoint Presentation</vt:lpstr>
      <vt:lpstr>  Pūšam, pūšam    Pūšam, pūšam balonu (Rokas pie mutes, rāda, kā “pūš” balonu.) Tādu lielu, apaļu. (Rāda, cik liels būs balons – izplešot rokas un veidojot apli) Atlidoja odiņš sīks – īīī!  Pārplīst balons – tas nekas! (Sasit plaukstas )</vt:lpstr>
      <vt:lpstr>PowerPoint Presentation</vt:lpstr>
      <vt:lpstr> Paldies par uzmanību!!!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puzo</dc:creator>
  <cp:lastModifiedBy>User</cp:lastModifiedBy>
  <cp:revision>26</cp:revision>
  <dcterms:created xsi:type="dcterms:W3CDTF">2020-02-17T09:49:37Z</dcterms:created>
  <dcterms:modified xsi:type="dcterms:W3CDTF">2020-02-18T11:35:42Z</dcterms:modified>
</cp:coreProperties>
</file>