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74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61" r:id="rId15"/>
    <p:sldId id="268" r:id="rId16"/>
    <p:sldId id="270" r:id="rId17"/>
    <p:sldId id="258" r:id="rId18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4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0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13183-DA67-4F92-A32C-7C96CF34BD33}" type="datetimeFigureOut">
              <a:rPr lang="lv-LV" smtClean="0"/>
              <a:t>17.02.2020.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7E76-91AA-4EF1-95B5-AE0D2280AEE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6423064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13183-DA67-4F92-A32C-7C96CF34BD33}" type="datetimeFigureOut">
              <a:rPr lang="lv-LV" smtClean="0"/>
              <a:t>17.02.2020.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7E76-91AA-4EF1-95B5-AE0D2280AEE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8878569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13183-DA67-4F92-A32C-7C96CF34BD33}" type="datetimeFigureOut">
              <a:rPr lang="lv-LV" smtClean="0"/>
              <a:t>17.02.2020.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7E76-91AA-4EF1-95B5-AE0D2280AEE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5954479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13183-DA67-4F92-A32C-7C96CF34BD33}" type="datetimeFigureOut">
              <a:rPr lang="lv-LV" smtClean="0"/>
              <a:t>17.02.2020.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7E76-91AA-4EF1-95B5-AE0D2280AEE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2307584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13183-DA67-4F92-A32C-7C96CF34BD33}" type="datetimeFigureOut">
              <a:rPr lang="lv-LV" smtClean="0"/>
              <a:t>17.02.2020.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7E76-91AA-4EF1-95B5-AE0D2280AEE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1519666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13183-DA67-4F92-A32C-7C96CF34BD33}" type="datetimeFigureOut">
              <a:rPr lang="lv-LV" smtClean="0"/>
              <a:t>17.02.2020.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7E76-91AA-4EF1-95B5-AE0D2280AEE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7030046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13183-DA67-4F92-A32C-7C96CF34BD33}" type="datetimeFigureOut">
              <a:rPr lang="lv-LV" smtClean="0"/>
              <a:t>17.02.2020.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7E76-91AA-4EF1-95B5-AE0D2280AEE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5464989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13183-DA67-4F92-A32C-7C96CF34BD33}" type="datetimeFigureOut">
              <a:rPr lang="lv-LV" smtClean="0"/>
              <a:t>17.02.2020.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7E76-91AA-4EF1-95B5-AE0D2280AEE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7334122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13183-DA67-4F92-A32C-7C96CF34BD33}" type="datetimeFigureOut">
              <a:rPr lang="lv-LV" smtClean="0"/>
              <a:t>17.02.2020.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7E76-91AA-4EF1-95B5-AE0D2280AEE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4045357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13183-DA67-4F92-A32C-7C96CF34BD33}" type="datetimeFigureOut">
              <a:rPr lang="lv-LV" smtClean="0"/>
              <a:t>17.02.2020.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7E76-91AA-4EF1-95B5-AE0D2280AEE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693134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13183-DA67-4F92-A32C-7C96CF34BD33}" type="datetimeFigureOut">
              <a:rPr lang="lv-LV" smtClean="0"/>
              <a:t>17.02.2020.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7E76-91AA-4EF1-95B5-AE0D2280AEE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9001019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13183-DA67-4F92-A32C-7C96CF34BD33}" type="datetimeFigureOut">
              <a:rPr lang="lv-LV" smtClean="0"/>
              <a:t>17.02.2020.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A7E76-91AA-4EF1-95B5-AE0D2280AEE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46113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8826" y="5047175"/>
            <a:ext cx="9144000" cy="2387600"/>
          </a:xfrm>
        </p:spPr>
        <p:txBody>
          <a:bodyPr>
            <a:noAutofit/>
          </a:bodyPr>
          <a:lstStyle/>
          <a:p>
            <a:r>
              <a:rPr lang="lv-LV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Dzimšanas dienas svinības 1.grupā</a:t>
            </a:r>
            <a:br>
              <a:rPr lang="lv-LV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</a:br>
            <a:r>
              <a:rPr lang="lv-LV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/>
            </a:r>
            <a:br>
              <a:rPr lang="lv-LV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</a:br>
            <a:endParaRPr lang="lv-LV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anose="020B0903020102020204" pitchFamily="34" charset="0"/>
            </a:endParaRPr>
          </a:p>
        </p:txBody>
      </p:sp>
      <p:pic>
        <p:nvPicPr>
          <p:cNvPr id="5" name="Anniņa vanniņā (karaoke)Raimonds PaulsGuntars Rač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074" end="13964.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93099" y="58828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615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438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012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41" y="0"/>
            <a:ext cx="5146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172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41" y="0"/>
            <a:ext cx="5146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314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41" y="0"/>
            <a:ext cx="5146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769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226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41" y="0"/>
            <a:ext cx="5146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391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8826" y="5047175"/>
            <a:ext cx="9144000" cy="2387600"/>
          </a:xfrm>
        </p:spPr>
        <p:txBody>
          <a:bodyPr>
            <a:noAutofit/>
          </a:bodyPr>
          <a:lstStyle/>
          <a:p>
            <a:r>
              <a:rPr lang="lv-LV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DAUDZ LAIMES!</a:t>
            </a:r>
            <a:r>
              <a:rPr lang="lv-LV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/>
            </a:r>
            <a:br>
              <a:rPr lang="lv-LV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</a:br>
            <a:r>
              <a:rPr lang="lv-LV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/>
            </a:r>
            <a:br>
              <a:rPr lang="lv-LV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</a:br>
            <a:endParaRPr lang="lv-LV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036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61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41" y="0"/>
            <a:ext cx="5146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686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845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855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05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41" y="0"/>
            <a:ext cx="5146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9689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03" y="495946"/>
            <a:ext cx="10635282" cy="598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40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624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7</Words>
  <Application>Microsoft Office PowerPoint</Application>
  <PresentationFormat>Широкоэкранный</PresentationFormat>
  <Paragraphs>2</Paragraphs>
  <Slides>17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Franklin Gothic Heavy</vt:lpstr>
      <vt:lpstr>Office Theme</vt:lpstr>
      <vt:lpstr>Dzimšanas dienas svinības 1.grupā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DAUDZ LAIMES!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Dzimšanas dienas svinības 1.grupā</dc:title>
  <dc:creator>Andis</dc:creator>
  <cp:lastModifiedBy>PC</cp:lastModifiedBy>
  <cp:revision>7</cp:revision>
  <dcterms:created xsi:type="dcterms:W3CDTF">2020-02-17T16:14:07Z</dcterms:created>
  <dcterms:modified xsi:type="dcterms:W3CDTF">2020-02-17T17:23:00Z</dcterms:modified>
</cp:coreProperties>
</file>