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7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5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4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8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8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2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5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7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9B19-CC2A-42A0-BB20-AACA9E360D79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A5E6-CA66-40F0-BAF7-8619FE866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3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i="1" dirty="0" smtClean="0">
                <a:latin typeface="Elephant" pitchFamily="18" charset="0"/>
              </a:rPr>
              <a:t>Kā </a:t>
            </a:r>
            <a:r>
              <a:rPr lang="lv-LV" b="1" i="1" dirty="0" smtClean="0">
                <a:latin typeface="Elephant" pitchFamily="18" charset="0"/>
              </a:rPr>
              <a:t>tiek svinētas dzimšanas dienas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6165304"/>
            <a:ext cx="6400800" cy="1752600"/>
          </a:xfrm>
        </p:spPr>
        <p:txBody>
          <a:bodyPr/>
          <a:lstStyle/>
          <a:p>
            <a:r>
              <a:rPr lang="lv-LV" dirty="0" smtClean="0">
                <a:solidFill>
                  <a:schemeClr val="tx1"/>
                </a:solidFill>
              </a:rPr>
              <a:t>2.gr.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 smtClean="0">
                <a:latin typeface="Elephant" pitchFamily="18" charset="0"/>
              </a:rPr>
              <a:t>Svētku galds</a:t>
            </a:r>
            <a:endParaRPr lang="ru-RU" b="1" i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3312368" cy="3672408"/>
          </a:xfrm>
        </p:spPr>
      </p:pic>
    </p:spTree>
    <p:extLst>
      <p:ext uri="{BB962C8B-B14F-4D97-AF65-F5344CB8AC3E}">
        <p14:creationId xmlns:p14="http://schemas.microsoft.com/office/powerpoint/2010/main" val="247952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 smtClean="0">
                <a:latin typeface="Elephant" pitchFamily="18" charset="0"/>
              </a:rPr>
              <a:t>Dzimšanas dienas </a:t>
            </a:r>
            <a:r>
              <a:rPr lang="lv-LV" b="1" i="1" dirty="0" smtClean="0">
                <a:latin typeface="Elephant" pitchFamily="18" charset="0"/>
              </a:rPr>
              <a:t>stūrītis.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341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>
                <a:latin typeface="Elephant" pitchFamily="18" charset="0"/>
              </a:rPr>
              <a:t>p</a:t>
            </a:r>
            <a:r>
              <a:rPr lang="lv-LV" b="1" i="1" dirty="0" smtClean="0">
                <a:latin typeface="Elephant" pitchFamily="18" charset="0"/>
              </a:rPr>
              <a:t>avasaris            rudens</a:t>
            </a:r>
            <a:endParaRPr lang="ru-RU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8341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>
                <a:latin typeface="Elephant" pitchFamily="18" charset="0"/>
              </a:rPr>
              <a:t>v</a:t>
            </a:r>
            <a:r>
              <a:rPr lang="lv-LV" b="1" i="1" dirty="0" smtClean="0">
                <a:latin typeface="Elephant" pitchFamily="18" charset="0"/>
              </a:rPr>
              <a:t>asara                ziema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691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 smtClean="0">
                <a:latin typeface="Elephant" pitchFamily="18" charset="0"/>
              </a:rPr>
              <a:t>Zīmējam atklātnītes.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7314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 smtClean="0">
                <a:latin typeface="Elephant" pitchFamily="18" charset="0"/>
              </a:rPr>
              <a:t>Dāvanu saņemšana</a:t>
            </a:r>
            <a:endParaRPr lang="ru-RU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56577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 smtClean="0">
                <a:latin typeface="Elephant" pitchFamily="18" charset="0"/>
              </a:rPr>
              <a:t>Sveikšana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78559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 smtClean="0">
                <a:latin typeface="Elephant" pitchFamily="18" charset="0"/>
              </a:rPr>
              <a:t>Fotografēšanās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0301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01765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Kā tiek svinētas dzimšanas dienas</vt:lpstr>
      <vt:lpstr>Dzimšanas dienas stūrītis.</vt:lpstr>
      <vt:lpstr>pavasaris            rudens</vt:lpstr>
      <vt:lpstr>vasara                ziema</vt:lpstr>
      <vt:lpstr>Zīmējam atklātnītes.</vt:lpstr>
      <vt:lpstr>Dāvanu saņemšana</vt:lpstr>
      <vt:lpstr>Sveikšana</vt:lpstr>
      <vt:lpstr>Fotografēšanās</vt:lpstr>
      <vt:lpstr>Презентация PowerPoint</vt:lpstr>
      <vt:lpstr>Svētku galds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annamonska3@gmail.com</dc:creator>
  <cp:lastModifiedBy>annamonska3@gmail.com</cp:lastModifiedBy>
  <cp:revision>9</cp:revision>
  <dcterms:created xsi:type="dcterms:W3CDTF">2020-02-16T10:18:36Z</dcterms:created>
  <dcterms:modified xsi:type="dcterms:W3CDTF">2020-02-16T19:18:18Z</dcterms:modified>
</cp:coreProperties>
</file>